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2076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围绕发生的火灾一事而展开的讨论。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735" y="1412776"/>
            <a:ext cx="10634943" cy="1258128"/>
          </a:xfrm>
          <a:prstGeom prst="rect">
            <a:avLst/>
          </a:prstGeom>
        </p:spPr>
      </p:pic>
      <p:pic>
        <p:nvPicPr>
          <p:cNvPr id="5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36" y="2803987"/>
            <a:ext cx="1917070" cy="468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3680"/>
            <a:ext cx="11485848" cy="185039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根据对话内容，从选项中选出能填入空白处的最佳选项，其中有两个为多余选项。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Millie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Did you watch the news last night?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there anything special?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Two young firemen in our city were presented with the title of the martyr.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2274" y="764704"/>
            <a:ext cx="3705864" cy="524332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228283"/>
            <a:ext cx="11485848" cy="18503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 it break out in a small toy factory?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You’re right.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 to hear that.		D.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What’s the matter with you?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And they rushed out to the factory at once.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young firemen lost their lives.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62750" y="2228928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087962"/>
            <a:ext cx="11485848" cy="141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“Did you watch the news last night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“Was there anything special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是否看了新闻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追问是否有特别事件，故此处需作否定回答。选项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不，我没有。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与之相符。故选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what?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remember the fire on Lunar New Year’s Eve this year?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But I know little about it.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19444"/>
            <a:ext cx="11485848" cy="23069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 it break out in a small toy factory?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You’re right.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 to hear that.		D.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What’s the matter with you?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And they rushed out to the factory at once.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young firemen lost their lives.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17480" y="1815464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88774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</a:rPr>
              <a:t>[</a:t>
            </a:r>
            <a:r>
              <a:rPr lang="zh-CN" altLang="en-US" b="1" dirty="0">
                <a:solidFill>
                  <a:srgbClr val="FF0000"/>
                </a:solidFill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</a:rPr>
              <a:t>]</a:t>
            </a:r>
            <a:r>
              <a:rPr lang="zh-CN" altLang="en-US" b="1" dirty="0">
                <a:solidFill>
                  <a:srgbClr val="FF0000"/>
                </a:solidFill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</a:rPr>
              <a:t>“But I know a little about it.”</a:t>
            </a:r>
            <a:r>
              <a:rPr lang="zh-CN" altLang="en-US" b="1" dirty="0">
                <a:solidFill>
                  <a:srgbClr val="FF0000"/>
                </a:solidFill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</a:rPr>
              <a:t>“Yes.”</a:t>
            </a:r>
            <a:r>
              <a:rPr lang="zh-CN" altLang="en-US" b="1" dirty="0">
                <a:solidFill>
                  <a:srgbClr val="FF0000"/>
                </a:solidFill>
              </a:rPr>
              <a:t>可知，此处应与火灾事件有关，且为一般疑问句。选项</a:t>
            </a:r>
            <a:r>
              <a:rPr lang="en-US" altLang="zh-CN" b="1" dirty="0">
                <a:solidFill>
                  <a:srgbClr val="FF0000"/>
                </a:solidFill>
              </a:rPr>
              <a:t>A“</a:t>
            </a:r>
            <a:r>
              <a:rPr lang="zh-CN" altLang="en-US" b="1" dirty="0">
                <a:solidFill>
                  <a:srgbClr val="FF0000"/>
                </a:solidFill>
              </a:rPr>
              <a:t>它在一个小型玩具厂突然发生的吗？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与之相符。故选</a:t>
            </a:r>
            <a:r>
              <a:rPr lang="en-US" altLang="zh-CN" b="1" dirty="0">
                <a:solidFill>
                  <a:srgbClr val="FF0000"/>
                </a:solidFill>
              </a:rPr>
              <a:t>A</a:t>
            </a:r>
            <a:r>
              <a:rPr lang="zh-CN" altLang="en-US" b="1" dirty="0">
                <a:solidFill>
                  <a:srgbClr val="FF0000"/>
                </a:solidFill>
              </a:rPr>
              <a:t>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27054" y="193263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41304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most people were watching the Spring Festival Gala happily on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TV, 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firemen received the message about the fire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可知，此处应描述消防员接到通知后的行动。选项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他们立刻赶到了工厂。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When most people were watching the Spring Festival Gala happily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firemen received the message about the fire.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56780"/>
            <a:ext cx="11485848" cy="23069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 it break out in a small toy factory?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You’re right.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 to hear that.		D.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What’s the matter with you?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And they rushed out to the factory at once.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young firemen lost their lives.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82097" y="1305036"/>
            <a:ext cx="37221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F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5934501" y="142333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949204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 several hours’ hard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work, 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fire was put out and the firemen saved a family of 7 people from the fire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可知，扑灭大火后，此处应补充结果。选项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不幸的是，两名年轻的消防员牺牲了。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与之相符。故选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several hours’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 was put out and the firemen saved a family of 7 people from the fire.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72868"/>
            <a:ext cx="11485848" cy="23069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 it break out in a small toy factory?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You’re right.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 to hear that.		D.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What’s the matter with you?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And they rushed out to the factory at once.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young firemen lost their lives.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61296" y="1851557"/>
            <a:ext cx="41973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G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058838" y="197680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4576951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 brave and great they were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were the real heroes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感叹消防员的勇敢后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应对此加以肯定。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你说的对。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与之相符。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brave and great they were!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the real heroes!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19380"/>
            <a:ext cx="11485848" cy="23069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 it break out in a small toy factory?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You’re right.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 to hear that.		D.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What’s the matter with you?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And they rushed out to the factory at once.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young firemen lost their lives.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46606" y="1467272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2572</Words>
  <Application>WPS 演示</Application>
  <PresentationFormat>自定义</PresentationFormat>
  <Paragraphs>75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460</cp:revision>
  <dcterms:created xsi:type="dcterms:W3CDTF">2020-11-06T05:24:00Z</dcterms:created>
  <dcterms:modified xsi:type="dcterms:W3CDTF">2025-09-17T07:50:20Z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